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51" r:id="rId1"/>
  </p:sldMasterIdLst>
  <p:notesMasterIdLst>
    <p:notesMasterId r:id="rId10"/>
  </p:notesMasterIdLst>
  <p:sldIdLst>
    <p:sldId id="256" r:id="rId2"/>
    <p:sldId id="257" r:id="rId3"/>
    <p:sldId id="260" r:id="rId4"/>
    <p:sldId id="258" r:id="rId5"/>
    <p:sldId id="263" r:id="rId6"/>
    <p:sldId id="259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1429"/>
  </p:normalViewPr>
  <p:slideViewPr>
    <p:cSldViewPr snapToGrid="0" snapToObjects="1">
      <p:cViewPr varScale="1">
        <p:scale>
          <a:sx n="45" d="100"/>
          <a:sy n="45" d="100"/>
        </p:scale>
        <p:origin x="14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5C0A53-F5C9-9646-8E43-EBE7D1B80062}" type="datetimeFigureOut">
              <a:rPr lang="en-US" smtClean="0"/>
              <a:t>10/15/15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13160-E90B-874A-A05D-984062FF31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578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</a:t>
            </a:r>
            <a:r>
              <a:rPr lang="en-US" baseline="0" dirty="0" smtClean="0"/>
              <a:t> step of our project -&gt; build basis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13160-E90B-874A-A05D-984062FF31A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390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Second step of the project</a:t>
            </a:r>
            <a:r>
              <a:rPr lang="en-US" baseline="0" dirty="0" smtClean="0"/>
              <a:t> -&gt; implement interesting ideas and workflows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13160-E90B-874A-A05D-984062FF31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699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CH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37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38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160073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430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94281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7698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354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068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1271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37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53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10/15/15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871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2" r:id="rId1"/>
    <p:sldLayoutId id="2147484053" r:id="rId2"/>
    <p:sldLayoutId id="2147484054" r:id="rId3"/>
    <p:sldLayoutId id="2147484055" r:id="rId4"/>
    <p:sldLayoutId id="2147484056" r:id="rId5"/>
    <p:sldLayoutId id="2147484057" r:id="rId6"/>
    <p:sldLayoutId id="2147484058" r:id="rId7"/>
    <p:sldLayoutId id="2147484059" r:id="rId8"/>
    <p:sldLayoutId id="2147484060" r:id="rId9"/>
    <p:sldLayoutId id="2147484061" r:id="rId10"/>
    <p:sldLayoutId id="2147484062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Particle</a:t>
            </a:r>
            <a:br>
              <a:rPr lang="en-US" dirty="0" smtClean="0"/>
            </a:br>
            <a:r>
              <a:rPr lang="en-US" dirty="0" smtClean="0"/>
              <a:t>Swarm Simulation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Robert </a:t>
            </a:r>
            <a:r>
              <a:rPr lang="en-US" dirty="0" err="1"/>
              <a:t>Rajakone</a:t>
            </a:r>
            <a:endParaRPr lang="en-US" dirty="0"/>
          </a:p>
          <a:p>
            <a:r>
              <a:rPr lang="en-US" dirty="0"/>
              <a:t>Roger Müller</a:t>
            </a:r>
          </a:p>
          <a:p>
            <a:r>
              <a:rPr lang="en-US" dirty="0"/>
              <a:t>Florian </a:t>
            </a:r>
            <a:r>
              <a:rPr lang="en-US" dirty="0" smtClean="0"/>
              <a:t>Bruggisser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02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Swarm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flocking algorithm based on Craig Reynolds</a:t>
            </a:r>
          </a:p>
          <a:p>
            <a:pPr lvl="1"/>
            <a:r>
              <a:rPr lang="en-US" dirty="0" smtClean="0"/>
              <a:t>Cohesion</a:t>
            </a:r>
          </a:p>
          <a:p>
            <a:pPr lvl="1"/>
            <a:r>
              <a:rPr lang="en-US" dirty="0" smtClean="0"/>
              <a:t>Alignment</a:t>
            </a:r>
          </a:p>
          <a:p>
            <a:pPr lvl="1"/>
            <a:r>
              <a:rPr lang="en-US" dirty="0" smtClean="0"/>
              <a:t>Separation</a:t>
            </a:r>
          </a:p>
          <a:p>
            <a:r>
              <a:rPr lang="en-US" dirty="0" smtClean="0"/>
              <a:t>Visualize in 3d 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536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Flocking Demo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2388" y="224220"/>
            <a:ext cx="6633089" cy="481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96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Enhanced</a:t>
            </a:r>
            <a:br>
              <a:rPr lang="en-US" dirty="0" smtClean="0"/>
            </a:br>
            <a:r>
              <a:rPr lang="en-US" dirty="0" smtClean="0"/>
              <a:t>Swarm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Alignment on different figures (2d / 3d)</a:t>
            </a:r>
          </a:p>
          <a:p>
            <a:r>
              <a:rPr lang="en-US" dirty="0" smtClean="0"/>
              <a:t>Alignment on drawings by the user</a:t>
            </a:r>
          </a:p>
          <a:p>
            <a:r>
              <a:rPr lang="en-US" dirty="0" smtClean="0"/>
              <a:t>Object detection</a:t>
            </a:r>
          </a:p>
          <a:p>
            <a:r>
              <a:rPr lang="en-US" dirty="0" smtClean="0"/>
              <a:t>Path finding</a:t>
            </a:r>
          </a:p>
          <a:p>
            <a:r>
              <a:rPr lang="en-US" dirty="0" smtClean="0"/>
              <a:t>Other ideas</a:t>
            </a:r>
          </a:p>
          <a:p>
            <a:endParaRPr lang="en-US" dirty="0"/>
          </a:p>
          <a:p>
            <a:r>
              <a:rPr lang="en-US" b="1" dirty="0" smtClean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1318318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3945"/>
            <a:ext cx="12192000" cy="659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084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Editor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Edit parameters</a:t>
            </a:r>
          </a:p>
          <a:p>
            <a:r>
              <a:rPr lang="en-US" dirty="0" smtClean="0"/>
              <a:t>Create new particles</a:t>
            </a:r>
          </a:p>
          <a:p>
            <a:r>
              <a:rPr lang="en-US" dirty="0" smtClean="0"/>
              <a:t>Create new objects</a:t>
            </a:r>
          </a:p>
          <a:p>
            <a:r>
              <a:rPr lang="en-US" dirty="0" smtClean="0"/>
              <a:t>Draw own alignment graphics</a:t>
            </a:r>
          </a:p>
          <a:p>
            <a:r>
              <a:rPr lang="en-US" dirty="0" smtClean="0"/>
              <a:t>Steer </a:t>
            </a:r>
            <a:r>
              <a:rPr lang="en-US" dirty="0" err="1" smtClean="0"/>
              <a:t>Boids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6955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931" y="405113"/>
            <a:ext cx="7556216" cy="488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363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765954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</a:majorFont>
      <a:minorFont>
        <a:latin typeface="Corbel" panose="020B0503020204020204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69</TotalTime>
  <Words>88</Words>
  <Application>Microsoft Macintosh PowerPoint</Application>
  <PresentationFormat>Widescreen</PresentationFormat>
  <Paragraphs>31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Schoolbook</vt:lpstr>
      <vt:lpstr>Corbel</vt:lpstr>
      <vt:lpstr>Headlines</vt:lpstr>
      <vt:lpstr>Particle Swarm Simulation</vt:lpstr>
      <vt:lpstr>Basic Swarm Simulation</vt:lpstr>
      <vt:lpstr>Flocking Demo</vt:lpstr>
      <vt:lpstr>Enhanced Swarm Simulation</vt:lpstr>
      <vt:lpstr>Example</vt:lpstr>
      <vt:lpstr>Editor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Particle Swarm Simulation</dc:title>
  <dc:creator>Florian Broox</dc:creator>
  <cp:lastModifiedBy>Florian Broox</cp:lastModifiedBy>
  <cp:revision>24</cp:revision>
  <dcterms:created xsi:type="dcterms:W3CDTF">2015-10-12T09:14:38Z</dcterms:created>
  <dcterms:modified xsi:type="dcterms:W3CDTF">2015-10-15T08:30:22Z</dcterms:modified>
</cp:coreProperties>
</file>

<file path=docProps/thumbnail.jpeg>
</file>